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5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41C77-D983-3970-6B2A-83C8281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9" y="3234405"/>
            <a:ext cx="4762500" cy="316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Baseball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493687"/>
            <a:ext cx="8389575" cy="1752600"/>
          </a:xfrm>
        </p:spPr>
        <p:txBody>
          <a:bodyPr/>
          <a:lstStyle/>
          <a:p>
            <a:r>
              <a:rPr lang="en-US" dirty="0" err="1"/>
              <a:t>Suhas</a:t>
            </a:r>
            <a:r>
              <a:rPr lang="en-US" dirty="0"/>
              <a:t> </a:t>
            </a:r>
            <a:r>
              <a:rPr lang="en-US" dirty="0" err="1"/>
              <a:t>Buravalla</a:t>
            </a:r>
            <a:r>
              <a:rPr lang="en-US" dirty="0"/>
              <a:t> and Carter Rogers</a:t>
            </a:r>
          </a:p>
          <a:p>
            <a:r>
              <a:rPr lang="en-US" dirty="0"/>
              <a:t>DATS6501 - Data Science Capstone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E2B1D-9BCC-83CB-13F9-B1402085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4405"/>
            <a:ext cx="4741043" cy="316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299D-8179-36A9-DE2F-4BFF19F06620}"/>
              </a:ext>
            </a:extLst>
          </p:cNvPr>
          <p:cNvSpPr txBox="1"/>
          <p:nvPr/>
        </p:nvSpPr>
        <p:spPr>
          <a:xfrm>
            <a:off x="0" y="6387168"/>
            <a:ext cx="474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.311 AVG, 62 HR, 131 RBI, 133 R, 16 SB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9ABEC-CBDB-BD26-D496-6437950F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62" y="3234405"/>
            <a:ext cx="4674938" cy="3164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6AEB3-3C17-A677-7185-B166E91228F3}"/>
              </a:ext>
            </a:extLst>
          </p:cNvPr>
          <p:cNvSpPr txBox="1"/>
          <p:nvPr/>
        </p:nvSpPr>
        <p:spPr>
          <a:xfrm>
            <a:off x="7838901" y="6387168"/>
            <a:ext cx="403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21 W, 1.77 ERA, 239 SO, 0.86 WHIP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11789547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Sarris, Eno. “Sarris: 10 Bold Predictions for the 2023 MLB Season.” </a:t>
            </a:r>
            <a:r>
              <a:rPr lang="en-US" sz="2000" i="1" dirty="0">
                <a:effectLst/>
              </a:rPr>
              <a:t>The Athletic</a:t>
            </a:r>
            <a:r>
              <a:rPr lang="en-US" sz="2000" dirty="0">
                <a:effectLst/>
              </a:rPr>
              <a:t>, 24 Mar. 2023, https://theathletic.com/4312841/2023/03/24/sarris-ten-bold-predictions-mlb-2023/.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Fast, Alex. “CSW Rate: Intro to a New Fantasy Baseball Metric.” Pitcher List, 5 Dec. 2022, https://www.pitcherlist.com/csw-rate-an-intro-to-an-important-new-metric/.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Clemens, Ben. “You Can't Fake Exit Velocity.” FanGraphs Baseball, 6 Feb. 2023, https://blogs.fangraphs.com/you-cant-fake-exit-velocity/.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87426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656210"/>
            <a:ext cx="7093259" cy="4539664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Prior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Data Set: Gathering, Preprocessing, Features &amp;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Modeling: 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248577"/>
            <a:ext cx="781235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 League Baseball vs. 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“Moneyball”, advanced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Statcast creating new wave of data in MLB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data to gain competitive edge, drive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measure and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BA2A1-F55C-6BDA-0F2E-262C012A6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4071" r="2903" b="6742"/>
          <a:stretch/>
        </p:blipFill>
        <p:spPr>
          <a:xfrm>
            <a:off x="9333822" y="0"/>
            <a:ext cx="2858178" cy="1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101327"/>
            <a:ext cx="7520866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Standard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 life player results dictate success of fantasy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basic stats to measure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Projection systems – ZiPS, Steamer, The BAT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FFC5B-3F40-52B0-7462-4B5DEE88B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57" y="0"/>
            <a:ext cx="3600543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248577"/>
            <a:ext cx="8114191" cy="19562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Scoring: 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Hitters – Batting Average, Home Runs, Runs Batted In, Runs Scored, Stolen Bases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Pitchers – Wins, Earned Run Average, Strikeouts, Saves, Walks + Hits per Inning Pitched</a:t>
            </a:r>
          </a:p>
          <a:p>
            <a:pPr lvl="1" indent="0"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A1A93EB-1114-9409-C2A5-7092A07CB77C}"/>
              </a:ext>
            </a:extLst>
          </p:cNvPr>
          <p:cNvSpPr txBox="1">
            <a:spLocks/>
          </p:cNvSpPr>
          <p:nvPr/>
        </p:nvSpPr>
        <p:spPr>
          <a:xfrm>
            <a:off x="275207" y="4184915"/>
            <a:ext cx="11641587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595959"/>
                </a:solidFill>
              </a:rPr>
              <a:t>Problem Statement: Develop a predictive model using real-world baseball data to project future fantasy baseball results</a:t>
            </a:r>
          </a:p>
          <a:p>
            <a:pPr lvl="1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FB12A-BA2D-B832-5562-0BBFF81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30" y="0"/>
            <a:ext cx="3797670" cy="20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726533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Eno Sarris (The Athletic) – Barrel% more predictive of future power than any other stat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Alex Fast (</a:t>
            </a:r>
            <a:r>
              <a:rPr lang="en-US" dirty="0" err="1"/>
              <a:t>PitcherList</a:t>
            </a:r>
            <a:r>
              <a:rPr lang="en-US" dirty="0"/>
              <a:t>) – CSW% (Called Strikes + Whiffs) stabilizes in smaller samples, highly correlated with strikeouts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Ben Clemens (Fangraphs) – Exit Velocity and Contact Rate stickiest metrics from year-to-year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Prior Research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C66C3-93C1-6E71-0781-94FE5DA6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740" y="656210"/>
            <a:ext cx="4190260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945515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Fangraphs – historical repository for basic and advanced metrics for hitters &amp;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2008-2022: pitch tracking era, access to metrics calculated per pitch (Swing%, CSW%)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2015-2022: Statcast metrics (Exit Velocity, Launch Angle, Sprint Speed)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Pull individual yearly statistics from 2008-2022 for hitters and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Our Data Set – Gathering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2BB07-439E-CC27-7E69-D30F1DA07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3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each player: merge prior year’s data with following year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Impute missing Statcast metrics from 2008-2014 when unavailable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Features of both Hitters and Pitchers Data Sets – basic stats (prior year’s fantasy stats), advanced metrics, batted ball quality, swing decisions, Team, and 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53 Features for Hitters Data Set, 59 for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Preprocessing &amp; Features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EB17A-57BF-1800-A882-DBEBB252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Targets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EB17A-57BF-1800-A882-DBEBB252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4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531</Words>
  <Application>Microsoft Office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Office Theme</vt:lpstr>
      <vt:lpstr>2_Office Theme</vt:lpstr>
      <vt:lpstr>Fantasy Baseball Projections</vt:lpstr>
      <vt:lpstr>Agenda</vt:lpstr>
      <vt:lpstr>Background</vt:lpstr>
      <vt:lpstr>Background</vt:lpstr>
      <vt:lpstr>Problem Statement</vt:lpstr>
      <vt:lpstr>Prior Research</vt:lpstr>
      <vt:lpstr>Our Data Set – Gathering </vt:lpstr>
      <vt:lpstr>Our Data Set – Preprocessing &amp; Features </vt:lpstr>
      <vt:lpstr>Our Data Set – Targets 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Rogers, Carter J</cp:lastModifiedBy>
  <cp:revision>51</cp:revision>
  <dcterms:created xsi:type="dcterms:W3CDTF">2020-03-10T16:22:03Z</dcterms:created>
  <dcterms:modified xsi:type="dcterms:W3CDTF">2023-04-30T20:48:35Z</dcterms:modified>
</cp:coreProperties>
</file>